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9F8D87-1AC6-48FB-8429-A14150A0FB8A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214452-F458-4777-9E0D-9285379F37E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Philadelphia Eagles Logos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Craig Thomas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727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(1948 - 1968)</a:t>
            </a:r>
            <a:br>
              <a:rPr lang="en-US" b="1" dirty="0" smtClean="0">
                <a:effectLst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5486400" cy="3657600"/>
          </a:xfrm>
        </p:spPr>
      </p:pic>
    </p:spTree>
    <p:extLst>
      <p:ext uri="{BB962C8B-B14F-4D97-AF65-F5344CB8AC3E}">
        <p14:creationId xmlns:p14="http://schemas.microsoft.com/office/powerpoint/2010/main" val="21202328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(1969 - 1972)</a:t>
            </a:r>
            <a:br>
              <a:rPr lang="en-US" b="1" dirty="0" smtClean="0">
                <a:effectLst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111375"/>
            <a:ext cx="5715000" cy="3686175"/>
          </a:xfrm>
        </p:spPr>
      </p:pic>
    </p:spTree>
    <p:extLst>
      <p:ext uri="{BB962C8B-B14F-4D97-AF65-F5344CB8AC3E}">
        <p14:creationId xmlns:p14="http://schemas.microsoft.com/office/powerpoint/2010/main" val="123218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(1987 - 1995)</a:t>
            </a:r>
            <a:endParaRPr lang="en-US" b="1" dirty="0">
              <a:effectLst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437" y="3016250"/>
            <a:ext cx="5191125" cy="1876425"/>
          </a:xfrm>
        </p:spPr>
      </p:pic>
    </p:spTree>
    <p:extLst>
      <p:ext uri="{BB962C8B-B14F-4D97-AF65-F5344CB8AC3E}">
        <p14:creationId xmlns:p14="http://schemas.microsoft.com/office/powerpoint/2010/main" val="1704296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(1996 – Present)</a:t>
            </a:r>
            <a:br>
              <a:rPr lang="en-US" b="1" dirty="0" smtClean="0">
                <a:effectLst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437" y="2168525"/>
            <a:ext cx="5191125" cy="3571875"/>
          </a:xfrm>
        </p:spPr>
      </p:pic>
    </p:spTree>
    <p:extLst>
      <p:ext uri="{BB962C8B-B14F-4D97-AF65-F5344CB8AC3E}">
        <p14:creationId xmlns:p14="http://schemas.microsoft.com/office/powerpoint/2010/main" val="3754742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Worst one was the 1969-1972 because it went down from the first one.</a:t>
            </a:r>
          </a:p>
          <a:p>
            <a:r>
              <a:rPr lang="en-US" dirty="0" smtClean="0"/>
              <a:t>Best was the current one because it is very modern and looks good.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18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53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Philadelphia Eagles Logos </vt:lpstr>
      <vt:lpstr>(1948 - 1968) </vt:lpstr>
      <vt:lpstr>(1969 - 1972) </vt:lpstr>
      <vt:lpstr>(1987 - 1995)</vt:lpstr>
      <vt:lpstr>(1996 – Present)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Philadelphia Eagles Logos</dc:title>
  <dc:creator>student</dc:creator>
  <cp:lastModifiedBy>student</cp:lastModifiedBy>
  <cp:revision>5</cp:revision>
  <dcterms:created xsi:type="dcterms:W3CDTF">2011-10-20T12:24:04Z</dcterms:created>
  <dcterms:modified xsi:type="dcterms:W3CDTF">2011-10-20T13:06:03Z</dcterms:modified>
</cp:coreProperties>
</file>